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1" r:id="rId4"/>
    <p:sldId id="257" r:id="rId5"/>
    <p:sldId id="286" r:id="rId6"/>
    <p:sldId id="277" r:id="rId7"/>
    <p:sldId id="280" r:id="rId8"/>
    <p:sldId id="281" r:id="rId9"/>
    <p:sldId id="282" r:id="rId10"/>
    <p:sldId id="258" r:id="rId11"/>
    <p:sldId id="287" r:id="rId12"/>
    <p:sldId id="283" r:id="rId13"/>
    <p:sldId id="259" r:id="rId14"/>
    <p:sldId id="284" r:id="rId15"/>
    <p:sldId id="273" r:id="rId16"/>
    <p:sldId id="274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17" autoAdjust="0"/>
  </p:normalViewPr>
  <p:slideViewPr>
    <p:cSldViewPr>
      <p:cViewPr varScale="1">
        <p:scale>
          <a:sx n="100" d="100"/>
          <a:sy n="100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3004E-5448-4D84-B7B8-0F4E8AD0BE0A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7ACAD-4D90-4A23-85B5-0D6E4ADF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4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ACAD-4D90-4A23-85B5-0D6E4ADF93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ACAD-4D90-4A23-85B5-0D6E4ADF9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ACAD-4D90-4A23-85B5-0D6E4ADF93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ACAD-4D90-4A23-85B5-0D6E4ADF93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ACAD-4D90-4A23-85B5-0D6E4ADF93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ACAD-4D90-4A23-85B5-0D6E4ADF93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1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6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9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6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03D41-8114-4FC1-BD00-46EAF55A59B3}" type="datetimeFigureOut">
              <a:rPr lang="en-US" smtClean="0"/>
              <a:t>4/24/2011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338E-4327-4EA0-964E-4925D751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Investigation of flow graphs optimization methods used in optimizing compilers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4864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Eugene Gavrin – MSc student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79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representation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Oriented graph</a:t>
            </a:r>
            <a:endParaRPr lang="ru-RU" dirty="0" smtClean="0"/>
          </a:p>
          <a:p>
            <a:r>
              <a:rPr lang="en-US" dirty="0" smtClean="0"/>
              <a:t>Nodes are functiona</a:t>
            </a:r>
            <a:r>
              <a:rPr lang="en-US" dirty="0" smtClean="0"/>
              <a:t>l operators</a:t>
            </a:r>
            <a:endParaRPr lang="ru-RU" dirty="0" smtClean="0"/>
          </a:p>
          <a:p>
            <a:r>
              <a:rPr lang="en-US" dirty="0" smtClean="0"/>
              <a:t>Vertexes are data dependencies</a:t>
            </a:r>
            <a:endParaRPr lang="ru-RU" dirty="0" smtClean="0"/>
          </a:p>
          <a:p>
            <a:r>
              <a:rPr lang="en-US" dirty="0" smtClean="0"/>
              <a:t>Each operator stores</a:t>
            </a:r>
            <a:r>
              <a:rPr lang="ru-RU" dirty="0" smtClean="0"/>
              <a:t>:</a:t>
            </a:r>
            <a:endParaRPr lang="ru-RU" dirty="0" smtClean="0"/>
          </a:p>
          <a:p>
            <a:pPr lvl="1"/>
            <a:r>
              <a:rPr lang="en-US" dirty="0" smtClean="0"/>
              <a:t>Operation name</a:t>
            </a:r>
            <a:endParaRPr lang="ru-RU" dirty="0" smtClean="0"/>
          </a:p>
          <a:p>
            <a:pPr lvl="1"/>
            <a:r>
              <a:rPr lang="en-US" dirty="0" smtClean="0"/>
              <a:t>Input and output data links</a:t>
            </a:r>
            <a:endParaRPr lang="ru-RU" dirty="0" smtClean="0"/>
          </a:p>
          <a:p>
            <a:pPr lvl="1"/>
            <a:r>
              <a:rPr lang="en-US" dirty="0" smtClean="0"/>
              <a:t>Meta data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20" y="1600200"/>
            <a:ext cx="28095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2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</a:t>
            </a:r>
            <a:r>
              <a:rPr lang="en-US" dirty="0" smtClean="0"/>
              <a:t>representation (branching)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data flow model by Davis &amp; Keller</a:t>
            </a:r>
            <a:endParaRPr lang="ru-RU" dirty="0" smtClean="0"/>
          </a:p>
          <a:p>
            <a:r>
              <a:rPr lang="en-US" dirty="0" smtClean="0"/>
              <a:t>Selector and Distributor represents conditional statements</a:t>
            </a:r>
            <a:endParaRPr lang="ru-RU" dirty="0" smtClean="0"/>
          </a:p>
          <a:p>
            <a:r>
              <a:rPr lang="en-US" dirty="0" smtClean="0"/>
              <a:t>Enough to represent any control operator</a:t>
            </a:r>
          </a:p>
          <a:p>
            <a:pPr lvl="1"/>
            <a:r>
              <a:rPr lang="en-US" dirty="0" smtClean="0"/>
              <a:t>If / Switch</a:t>
            </a:r>
          </a:p>
          <a:p>
            <a:pPr lvl="1"/>
            <a:r>
              <a:rPr lang="en-US" dirty="0" smtClean="0"/>
              <a:t>For </a:t>
            </a:r>
            <a:r>
              <a:rPr lang="en-US" smtClean="0"/>
              <a:t>/ While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04" y="1600200"/>
            <a:ext cx="34215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</a:t>
            </a:r>
            <a:r>
              <a:rPr lang="en-US" dirty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Constant folding;</a:t>
            </a:r>
          </a:p>
          <a:p>
            <a:pPr marL="0" indent="0">
              <a:buNone/>
            </a:pPr>
            <a:r>
              <a:rPr lang="en-US" dirty="0"/>
              <a:t>• Sub-expression evaluation;</a:t>
            </a:r>
          </a:p>
          <a:p>
            <a:pPr marL="0" indent="0">
              <a:buNone/>
            </a:pPr>
            <a:r>
              <a:rPr lang="en-US" dirty="0"/>
              <a:t>• Strength reduction;</a:t>
            </a:r>
          </a:p>
          <a:p>
            <a:pPr marL="0" indent="0">
              <a:buNone/>
            </a:pPr>
            <a:r>
              <a:rPr lang="en-US" dirty="0"/>
              <a:t>• Null sequences;</a:t>
            </a:r>
          </a:p>
          <a:p>
            <a:pPr marL="0" indent="0">
              <a:buNone/>
            </a:pPr>
            <a:r>
              <a:rPr lang="en-US" dirty="0"/>
              <a:t>• Combine operators;</a:t>
            </a:r>
          </a:p>
          <a:p>
            <a:pPr marL="0" indent="0">
              <a:buNone/>
            </a:pPr>
            <a:r>
              <a:rPr lang="en-US" dirty="0"/>
              <a:t>• Loop optimizations;</a:t>
            </a:r>
          </a:p>
          <a:p>
            <a:pPr marL="0" indent="0">
              <a:buNone/>
            </a:pPr>
            <a:r>
              <a:rPr lang="en-US" dirty="0"/>
              <a:t>• Branch Elimination;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folding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73" y="3218119"/>
            <a:ext cx="1029279" cy="18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4" y="2609204"/>
            <a:ext cx="3519879" cy="308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Sub-expression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92" y="2174875"/>
            <a:ext cx="1816603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87" y="2174875"/>
            <a:ext cx="1556850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Dead code </a:t>
            </a:r>
            <a:r>
              <a:rPr lang="en-US" dirty="0"/>
              <a:t>elimination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4449"/>
            <a:ext cx="4040188" cy="35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762" y="2260347"/>
            <a:ext cx="3024300" cy="378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9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conversion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40" y="2174875"/>
            <a:ext cx="76150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58" y="2174875"/>
            <a:ext cx="76150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9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en-US" dirty="0" smtClean="0"/>
              <a:t>IL processing</a:t>
            </a:r>
            <a:r>
              <a:rPr lang="ru-RU" dirty="0" smtClean="0"/>
              <a:t> (.</a:t>
            </a:r>
            <a:r>
              <a:rPr lang="en-US" dirty="0" smtClean="0"/>
              <a:t>NET assembly</a:t>
            </a:r>
            <a:r>
              <a:rPr lang="ru-RU" dirty="0" smtClean="0"/>
              <a:t>)</a:t>
            </a:r>
            <a:endParaRPr lang="ru-RU" dirty="0" smtClean="0"/>
          </a:p>
          <a:p>
            <a:pPr lvl="1"/>
            <a:r>
              <a:rPr lang="en-US" dirty="0" smtClean="0"/>
              <a:t>Load</a:t>
            </a:r>
            <a:endParaRPr lang="ru-RU" dirty="0" smtClean="0"/>
          </a:p>
          <a:p>
            <a:pPr lvl="1"/>
            <a:r>
              <a:rPr lang="en-US" dirty="0" smtClean="0"/>
              <a:t>Unload</a:t>
            </a:r>
            <a:endParaRPr lang="ru-RU" dirty="0"/>
          </a:p>
          <a:p>
            <a:pPr lvl="1"/>
            <a:r>
              <a:rPr lang="en-US" i="1" dirty="0"/>
              <a:t>Compare results with MSFT .NET compiler</a:t>
            </a:r>
          </a:p>
          <a:p>
            <a:r>
              <a:rPr lang="en-US" dirty="0" smtClean="0"/>
              <a:t>Static program analysis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04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Q&amp;A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04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compiler back-end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86" y="1600200"/>
            <a:ext cx="29792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</a:t>
            </a:r>
            <a:r>
              <a:rPr lang="en-US" dirty="0" smtClean="0"/>
              <a:t>an </a:t>
            </a:r>
            <a:r>
              <a:rPr lang="en-US" dirty="0"/>
              <a:t>universal internal representation of the </a:t>
            </a:r>
            <a:r>
              <a:rPr lang="en-US" dirty="0" smtClean="0"/>
              <a:t>program based on formal computational model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en-US" dirty="0" smtClean="0"/>
              <a:t>Implement the set of common compiler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AST</a:t>
            </a:r>
            <a:endParaRPr lang="en-US" dirty="0" smtClean="0"/>
          </a:p>
          <a:p>
            <a:r>
              <a:rPr lang="en-US" dirty="0" smtClean="0"/>
              <a:t>Control flow graph</a:t>
            </a:r>
            <a:endParaRPr lang="en-US" dirty="0" smtClean="0"/>
          </a:p>
          <a:p>
            <a:r>
              <a:rPr lang="en-US" dirty="0" smtClean="0"/>
              <a:t>Data flow graph</a:t>
            </a:r>
            <a:endParaRPr lang="ru-RU" dirty="0" smtClean="0"/>
          </a:p>
          <a:p>
            <a:r>
              <a:rPr lang="en-US" dirty="0" smtClean="0"/>
              <a:t>Call graph</a:t>
            </a:r>
            <a:endParaRPr lang="ru-RU" dirty="0" smtClean="0"/>
          </a:p>
          <a:p>
            <a:r>
              <a:rPr lang="en-US" dirty="0" smtClean="0"/>
              <a:t>Dependency graph</a:t>
            </a:r>
            <a:endParaRPr lang="ru-RU" dirty="0" smtClean="0"/>
          </a:p>
          <a:p>
            <a:r>
              <a:rPr lang="ru-RU" dirty="0" smtClean="0"/>
              <a:t>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b="1" dirty="0"/>
              <a:t>AST</a:t>
            </a:r>
          </a:p>
          <a:p>
            <a:r>
              <a:rPr lang="en-US" dirty="0"/>
              <a:t>Control flow graph</a:t>
            </a:r>
          </a:p>
          <a:p>
            <a:r>
              <a:rPr lang="en-US" dirty="0"/>
              <a:t>Data flow graph</a:t>
            </a:r>
            <a:endParaRPr lang="ru-RU" dirty="0"/>
          </a:p>
          <a:p>
            <a:r>
              <a:rPr lang="en-US" dirty="0"/>
              <a:t>Call graph</a:t>
            </a:r>
            <a:endParaRPr lang="ru-RU" dirty="0"/>
          </a:p>
          <a:p>
            <a:r>
              <a:rPr lang="en-US" dirty="0"/>
              <a:t>Dependency graph</a:t>
            </a:r>
            <a:endParaRPr lang="ru-RU" dirty="0"/>
          </a:p>
          <a:p>
            <a:r>
              <a:rPr lang="ru-RU" dirty="0"/>
              <a:t>...</a:t>
            </a:r>
            <a:endParaRPr lang="en-US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38" y="2488414"/>
            <a:ext cx="3645724" cy="27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/>
              <a:t>AST</a:t>
            </a:r>
          </a:p>
          <a:p>
            <a:r>
              <a:rPr lang="en-US" b="1" dirty="0"/>
              <a:t>Control flow graph</a:t>
            </a:r>
          </a:p>
          <a:p>
            <a:r>
              <a:rPr lang="en-US" dirty="0"/>
              <a:t>Data flow graph</a:t>
            </a:r>
            <a:endParaRPr lang="ru-RU" dirty="0"/>
          </a:p>
          <a:p>
            <a:r>
              <a:rPr lang="en-US" dirty="0"/>
              <a:t>Call graph</a:t>
            </a:r>
            <a:endParaRPr lang="ru-RU" dirty="0"/>
          </a:p>
          <a:p>
            <a:r>
              <a:rPr lang="en-US" dirty="0"/>
              <a:t>Dependency graph</a:t>
            </a:r>
            <a:endParaRPr lang="ru-RU" dirty="0"/>
          </a:p>
          <a:p>
            <a:r>
              <a:rPr lang="ru-RU" dirty="0"/>
              <a:t>...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67408"/>
            <a:ext cx="3733800" cy="359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/>
              <a:t>AST</a:t>
            </a:r>
          </a:p>
          <a:p>
            <a:r>
              <a:rPr lang="en-US" dirty="0"/>
              <a:t>Control flow graph</a:t>
            </a:r>
          </a:p>
          <a:p>
            <a:r>
              <a:rPr lang="en-US" b="1" dirty="0"/>
              <a:t>Data flow graph</a:t>
            </a:r>
            <a:endParaRPr lang="ru-RU" b="1" dirty="0"/>
          </a:p>
          <a:p>
            <a:r>
              <a:rPr lang="en-US" dirty="0"/>
              <a:t>Call graph</a:t>
            </a:r>
            <a:endParaRPr lang="ru-RU" dirty="0"/>
          </a:p>
          <a:p>
            <a:r>
              <a:rPr lang="en-US" dirty="0"/>
              <a:t>Dependency graph</a:t>
            </a:r>
            <a:endParaRPr lang="ru-RU" dirty="0"/>
          </a:p>
          <a:p>
            <a:r>
              <a:rPr lang="ru-RU" dirty="0"/>
              <a:t>...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52673"/>
            <a:ext cx="3733800" cy="302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/>
              <a:t>AST</a:t>
            </a:r>
          </a:p>
          <a:p>
            <a:r>
              <a:rPr lang="en-US" dirty="0"/>
              <a:t>Control flow graph</a:t>
            </a:r>
          </a:p>
          <a:p>
            <a:r>
              <a:rPr lang="en-US" dirty="0"/>
              <a:t>Data flow graph</a:t>
            </a:r>
            <a:endParaRPr lang="ru-RU" dirty="0"/>
          </a:p>
          <a:p>
            <a:r>
              <a:rPr lang="en-US" b="1" dirty="0" smtClean="0"/>
              <a:t>Call graph</a:t>
            </a:r>
            <a:endParaRPr lang="ru-RU" b="1" dirty="0" smtClean="0"/>
          </a:p>
          <a:p>
            <a:r>
              <a:rPr lang="en-US" dirty="0" smtClean="0"/>
              <a:t>Dependency </a:t>
            </a:r>
            <a:r>
              <a:rPr lang="en-US" dirty="0"/>
              <a:t>graph</a:t>
            </a:r>
            <a:endParaRPr lang="ru-RU" dirty="0"/>
          </a:p>
          <a:p>
            <a:r>
              <a:rPr lang="ru-RU" dirty="0"/>
              <a:t>...</a:t>
            </a:r>
            <a:endParaRPr lang="en-US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9102"/>
            <a:ext cx="3733800" cy="384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/>
              <a:t>AST</a:t>
            </a:r>
          </a:p>
          <a:p>
            <a:r>
              <a:rPr lang="en-US" dirty="0"/>
              <a:t>Control flow graph</a:t>
            </a:r>
          </a:p>
          <a:p>
            <a:r>
              <a:rPr lang="en-US" dirty="0"/>
              <a:t>Data flow graph</a:t>
            </a:r>
            <a:endParaRPr lang="ru-RU" dirty="0"/>
          </a:p>
          <a:p>
            <a:r>
              <a:rPr lang="en-US" dirty="0"/>
              <a:t>Call graph</a:t>
            </a:r>
            <a:endParaRPr lang="ru-RU" dirty="0"/>
          </a:p>
          <a:p>
            <a:r>
              <a:rPr lang="en-US" b="1" dirty="0"/>
              <a:t>Dependency graph</a:t>
            </a:r>
            <a:endParaRPr lang="ru-RU" b="1" dirty="0"/>
          </a:p>
          <a:p>
            <a:r>
              <a:rPr lang="ru-RU" dirty="0"/>
              <a:t>...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74" y="1600200"/>
            <a:ext cx="29902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247</Words>
  <Application>Microsoft Office PowerPoint</Application>
  <PresentationFormat>On-screen Show (4:3)</PresentationFormat>
  <Paragraphs>95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Investigation of flow graphs optimization methods used in optimizing compilers</vt:lpstr>
      <vt:lpstr>Universal compiler back-end</vt:lpstr>
      <vt:lpstr>Tasks</vt:lpstr>
      <vt:lpstr>Internal representation</vt:lpstr>
      <vt:lpstr>Internal representation</vt:lpstr>
      <vt:lpstr>Internal representation</vt:lpstr>
      <vt:lpstr>Internal representation</vt:lpstr>
      <vt:lpstr>Internal representation</vt:lpstr>
      <vt:lpstr>Internal representation</vt:lpstr>
      <vt:lpstr>Internal representation</vt:lpstr>
      <vt:lpstr>Internal representation (branching)</vt:lpstr>
      <vt:lpstr>Optimizing transformations</vt:lpstr>
      <vt:lpstr>Constant folding</vt:lpstr>
      <vt:lpstr>Sub-expression evaluation</vt:lpstr>
      <vt:lpstr>Dead code elimination </vt:lpstr>
      <vt:lpstr>Direct conversion</vt:lpstr>
      <vt:lpstr>Future plans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оптимизаций графа потока выполнения для применения в оптимизирующем компиляторе</dc:title>
  <dc:creator>Eugene Gavrin</dc:creator>
  <cp:lastModifiedBy>Eugene Gavrin</cp:lastModifiedBy>
  <cp:revision>101</cp:revision>
  <dcterms:created xsi:type="dcterms:W3CDTF">2011-04-12T07:32:10Z</dcterms:created>
  <dcterms:modified xsi:type="dcterms:W3CDTF">2011-04-25T05:42:59Z</dcterms:modified>
</cp:coreProperties>
</file>