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4"/>
  </p:notesMasterIdLst>
  <p:sldIdLst>
    <p:sldId id="257" r:id="rId2"/>
    <p:sldId id="256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FB5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20" autoAdjust="0"/>
  </p:normalViewPr>
  <p:slideViewPr>
    <p:cSldViewPr>
      <p:cViewPr varScale="1">
        <p:scale>
          <a:sx n="108" d="100"/>
          <a:sy n="108" d="100"/>
        </p:scale>
        <p:origin x="-107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0D2726-5F00-4E92-8FEE-C3F4F032BA23}" type="datetimeFigureOut">
              <a:rPr lang="ru-RU" smtClean="0"/>
              <a:t>22.04.2011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4973A2-6E86-46D7-AD53-BBB7C42D11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44028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4973A2-6E86-46D7-AD53-BBB7C42D11E0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02587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4336B-85FA-4AFB-9CE5-9809A6BD0EC5}" type="datetimeFigureOut">
              <a:rPr lang="ru-RU" smtClean="0"/>
              <a:t>22.04.2011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2F1CC-6947-4DCA-9ACD-399337EF2D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76936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4336B-85FA-4AFB-9CE5-9809A6BD0EC5}" type="datetimeFigureOut">
              <a:rPr lang="ru-RU" smtClean="0"/>
              <a:t>22.04.2011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2F1CC-6947-4DCA-9ACD-399337EF2D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23683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4336B-85FA-4AFB-9CE5-9809A6BD0EC5}" type="datetimeFigureOut">
              <a:rPr lang="ru-RU" smtClean="0"/>
              <a:t>22.04.2011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2F1CC-6947-4DCA-9ACD-399337EF2D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95667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4336B-85FA-4AFB-9CE5-9809A6BD0EC5}" type="datetimeFigureOut">
              <a:rPr lang="ru-RU" smtClean="0"/>
              <a:t>22.04.2011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2F1CC-6947-4DCA-9ACD-399337EF2D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315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4336B-85FA-4AFB-9CE5-9809A6BD0EC5}" type="datetimeFigureOut">
              <a:rPr lang="ru-RU" smtClean="0"/>
              <a:t>22.04.2011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2F1CC-6947-4DCA-9ACD-399337EF2D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9387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4336B-85FA-4AFB-9CE5-9809A6BD0EC5}" type="datetimeFigureOut">
              <a:rPr lang="ru-RU" smtClean="0"/>
              <a:t>22.04.2011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2F1CC-6947-4DCA-9ACD-399337EF2D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34705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4336B-85FA-4AFB-9CE5-9809A6BD0EC5}" type="datetimeFigureOut">
              <a:rPr lang="ru-RU" smtClean="0"/>
              <a:t>22.04.2011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2F1CC-6947-4DCA-9ACD-399337EF2D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73316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4336B-85FA-4AFB-9CE5-9809A6BD0EC5}" type="datetimeFigureOut">
              <a:rPr lang="ru-RU" smtClean="0"/>
              <a:t>22.04.2011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2F1CC-6947-4DCA-9ACD-399337EF2D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84647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4336B-85FA-4AFB-9CE5-9809A6BD0EC5}" type="datetimeFigureOut">
              <a:rPr lang="ru-RU" smtClean="0"/>
              <a:t>22.04.2011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2F1CC-6947-4DCA-9ACD-399337EF2D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82203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4336B-85FA-4AFB-9CE5-9809A6BD0EC5}" type="datetimeFigureOut">
              <a:rPr lang="ru-RU" smtClean="0"/>
              <a:t>22.04.2011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2F1CC-6947-4DCA-9ACD-399337EF2D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83100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4336B-85FA-4AFB-9CE5-9809A6BD0EC5}" type="datetimeFigureOut">
              <a:rPr lang="ru-RU" smtClean="0"/>
              <a:t>22.04.2011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2F1CC-6947-4DCA-9ACD-399337EF2D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04836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B4336B-85FA-4AFB-9CE5-9809A6BD0EC5}" type="datetimeFigureOut">
              <a:rPr lang="ru-RU" smtClean="0"/>
              <a:t>22.04.2011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32F1CC-6947-4DCA-9ACD-399337EF2D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44999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7" Type="http://schemas.openxmlformats.org/officeDocument/2006/relationships/image" Target="../media/image5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wmf"/><Relationship Id="rId5" Type="http://schemas.openxmlformats.org/officeDocument/2006/relationships/image" Target="../media/image3.wmf"/><Relationship Id="rId4" Type="http://schemas.openxmlformats.org/officeDocument/2006/relationships/image" Target="../media/image2.w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wm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11" Type="http://schemas.openxmlformats.org/officeDocument/2006/relationships/image" Target="../media/image15.png"/><Relationship Id="rId5" Type="http://schemas.openxmlformats.org/officeDocument/2006/relationships/image" Target="../media/image9.gif"/><Relationship Id="rId10" Type="http://schemas.openxmlformats.org/officeDocument/2006/relationships/image" Target="../media/image14.png"/><Relationship Id="rId4" Type="http://schemas.openxmlformats.org/officeDocument/2006/relationships/image" Target="../media/image8.png"/><Relationship Id="rId9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Цилиндр 1"/>
          <p:cNvSpPr/>
          <p:nvPr/>
        </p:nvSpPr>
        <p:spPr>
          <a:xfrm>
            <a:off x="3867409" y="2174164"/>
            <a:ext cx="1152128" cy="1338110"/>
          </a:xfrm>
          <a:prstGeom prst="can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Task</a:t>
            </a:r>
          </a:p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storage</a:t>
            </a:r>
            <a:endParaRPr lang="ru-RU" sz="2400" dirty="0">
              <a:solidFill>
                <a:schemeClr val="tx1"/>
              </a:solidFill>
            </a:endParaRPr>
          </a:p>
        </p:txBody>
      </p:sp>
      <p:pic>
        <p:nvPicPr>
          <p:cNvPr id="1026" name="Picture 2" descr="C:\Documents and Settings\gHOSST\Local Settings\Temporary Internet Files\Content.IE5\VJM3FOC3\MC900311120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7229" y="980589"/>
            <a:ext cx="1756423" cy="13551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Documents and Settings\gHOSST\Local Settings\Temporary Internet Files\Content.IE5\0PFZKB0E\MC900299283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9697" y="2247968"/>
            <a:ext cx="1052485" cy="10506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Блок-схема: документ 2"/>
          <p:cNvSpPr/>
          <p:nvPr/>
        </p:nvSpPr>
        <p:spPr>
          <a:xfrm>
            <a:off x="1083521" y="2252088"/>
            <a:ext cx="1271719" cy="1260186"/>
          </a:xfrm>
          <a:prstGeom prst="flowChartDocumen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Do tasks, that requires less than 2 minutes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11" name="Дуга 10"/>
          <p:cNvSpPr/>
          <p:nvPr/>
        </p:nvSpPr>
        <p:spPr>
          <a:xfrm rot="10584927" flipV="1">
            <a:off x="4736652" y="1605420"/>
            <a:ext cx="2247932" cy="2538462"/>
          </a:xfrm>
          <a:prstGeom prst="arc">
            <a:avLst>
              <a:gd name="adj1" fmla="val 12152791"/>
              <a:gd name="adj2" fmla="val 19742072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9" name="Picture 5" descr="C:\Documents and Settings\gHOSST\Local Settings\Temporary Internet Files\Content.IE5\0PFZKB0E\MC900290037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439802">
            <a:off x="5371576" y="1430799"/>
            <a:ext cx="723549" cy="4685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5137900" y="2174164"/>
            <a:ext cx="11169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Unnecessary</a:t>
            </a:r>
          </a:p>
          <a:p>
            <a:r>
              <a:rPr lang="en-US" sz="1400" dirty="0" smtClean="0"/>
              <a:t>      thing</a:t>
            </a:r>
            <a:endParaRPr lang="ru-RU" sz="1400" dirty="0"/>
          </a:p>
        </p:txBody>
      </p:sp>
      <p:cxnSp>
        <p:nvCxnSpPr>
          <p:cNvPr id="17" name="Прямая со стрелкой 16"/>
          <p:cNvCxnSpPr/>
          <p:nvPr/>
        </p:nvCxnSpPr>
        <p:spPr>
          <a:xfrm flipV="1">
            <a:off x="5659361" y="1911692"/>
            <a:ext cx="73989" cy="30933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Дуга 18"/>
          <p:cNvSpPr/>
          <p:nvPr/>
        </p:nvSpPr>
        <p:spPr>
          <a:xfrm>
            <a:off x="1563153" y="1606595"/>
            <a:ext cx="2592288" cy="2017658"/>
          </a:xfrm>
          <a:prstGeom prst="arc">
            <a:avLst>
              <a:gd name="adj1" fmla="val 11814425"/>
              <a:gd name="adj2" fmla="val 21021866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31" name="Picture 7" descr="C:\Documents and Settings\gHOSST\Local Settings\Temporary Internet Files\Content.IE5\I3N59PKM\MC900078735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1" y="4136861"/>
            <a:ext cx="1954017" cy="2100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C:\Documents and Settings\gHOSST\Local Settings\Temporary Internet Files\Content.IE5\I3N59PKM\MC900078732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459697" y="3951591"/>
            <a:ext cx="1604759" cy="22946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Стрелка вправо 27"/>
          <p:cNvSpPr/>
          <p:nvPr/>
        </p:nvSpPr>
        <p:spPr>
          <a:xfrm>
            <a:off x="3064877" y="4903255"/>
            <a:ext cx="3595355" cy="864096"/>
          </a:xfrm>
          <a:prstGeom prst="rightArrow">
            <a:avLst>
              <a:gd name="adj1" fmla="val 50000"/>
              <a:gd name="adj2" fmla="val 63654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Using "</a:t>
            </a:r>
            <a:r>
              <a:rPr lang="en-US" dirty="0" smtClean="0">
                <a:solidFill>
                  <a:schemeClr val="tx1"/>
                </a:solidFill>
              </a:rPr>
              <a:t>four-criteria </a:t>
            </a:r>
            <a:r>
              <a:rPr lang="en-US" dirty="0">
                <a:solidFill>
                  <a:schemeClr val="tx1"/>
                </a:solidFill>
              </a:rPr>
              <a:t>model"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1" name="Нашивка 30"/>
          <p:cNvSpPr/>
          <p:nvPr/>
        </p:nvSpPr>
        <p:spPr>
          <a:xfrm rot="8616349" flipV="1">
            <a:off x="2651254" y="3849852"/>
            <a:ext cx="1580076" cy="647821"/>
          </a:xfrm>
          <a:prstGeom prst="chevron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Deciding</a:t>
            </a:r>
          </a:p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what</a:t>
            </a:r>
          </a:p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to do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93796" y="1014411"/>
            <a:ext cx="3051168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How GTD works</a:t>
            </a:r>
            <a:endParaRPr lang="ru-RU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680704" y="1000459"/>
            <a:ext cx="918815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</a:t>
            </a:r>
            <a:r>
              <a:rPr lang="en-US" sz="1500" dirty="0" smtClean="0"/>
              <a:t>daily</a:t>
            </a:r>
          </a:p>
          <a:p>
            <a:r>
              <a:rPr lang="en-US" sz="1500" dirty="0" smtClean="0"/>
              <a:t> routine</a:t>
            </a:r>
            <a:endParaRPr lang="ru-RU" sz="1500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-69595" y="125413"/>
            <a:ext cx="9248429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69850" h="69850" prst="divot"/>
            </a:sp3d>
          </a:bodyPr>
          <a:lstStyle/>
          <a:p>
            <a:pPr algn="ctr"/>
            <a:r>
              <a:rPr lang="en-US" sz="3600" b="1" u="sng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Octotask</a:t>
            </a:r>
            <a:r>
              <a:rPr lang="en-US" sz="3600" b="1" u="sng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 </a:t>
            </a:r>
            <a:r>
              <a:rPr lang="ru-RU" sz="3600" b="1" u="sng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- </a:t>
            </a:r>
            <a:r>
              <a:rPr lang="en-US" sz="3600" b="1" u="sng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multisource GTD-style task organizer</a:t>
            </a:r>
            <a:endParaRPr lang="ru-RU" sz="3600" b="1" u="sng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93797" y="6334282"/>
            <a:ext cx="16828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Denis </a:t>
            </a:r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Laur</a:t>
            </a:r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</a:t>
            </a:r>
            <a:endParaRPr lang="ru-RU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459698" y="6334282"/>
            <a:ext cx="26017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Yaroslavl State University</a:t>
            </a:r>
            <a:endParaRPr lang="ru-RU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69710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C:\Documents and Settings\gHOSST\Рабочий стол\home.png (793×800)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938" y="3103576"/>
            <a:ext cx="3818124" cy="38518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Documents and Settings\gHOSST\Рабочий стол\home.png (793×800)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4356" y="3103576"/>
            <a:ext cx="3818124" cy="38518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4" descr="C:\Documents and Settings\gHOSST\Рабочий стол\office.png (793×800)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4356" y="3103576"/>
            <a:ext cx="3818124" cy="38518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5" name="Picture 11" descr="C:\Documents and Settings\gHOSST\Рабочий стол\Coccinella_verde.png (800×566)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1713" y="1896965"/>
            <a:ext cx="1800200" cy="12736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Documents and Settings\gHOSST\Local Settings\Temporary Internet Files\Content.IE5\0PFZKB0E\MM900043715[1].gif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766982"/>
            <a:ext cx="1401399" cy="1941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Documents and Settings\gHOSST\Рабочий стол\5800-1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8062" y="766982"/>
            <a:ext cx="1258873" cy="17143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C:\Documents and Settings\gHOSST\Local Settings\Temporary Internet Files\Content.IE5\0K5HRXRM\MC900240341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1737951"/>
            <a:ext cx="1548172" cy="11355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Блок-схема: альтернативный процесс 5"/>
          <p:cNvSpPr/>
          <p:nvPr/>
        </p:nvSpPr>
        <p:spPr>
          <a:xfrm>
            <a:off x="395536" y="1737951"/>
            <a:ext cx="1872208" cy="1224136"/>
          </a:xfrm>
          <a:prstGeom prst="flowChartAlternateProcess">
            <a:avLst/>
          </a:pr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accent3"/>
                </a:solidFill>
              </a:rPr>
              <a:t>Bug-trackers</a:t>
            </a: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" name="Блок-схема: узел 6"/>
          <p:cNvSpPr/>
          <p:nvPr/>
        </p:nvSpPr>
        <p:spPr>
          <a:xfrm>
            <a:off x="1331640" y="226922"/>
            <a:ext cx="1152128" cy="1080120"/>
          </a:xfrm>
          <a:prstGeom prst="flowChartConnector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>
                <a:solidFill>
                  <a:schemeClr val="tx1"/>
                </a:solidFill>
                <a:latin typeface="Algerian" pitchFamily="82" charset="0"/>
              </a:rPr>
              <a:t>@</a:t>
            </a:r>
            <a:endParaRPr lang="ru-RU" sz="7200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660232" y="388940"/>
            <a:ext cx="1548172" cy="756084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accent2"/>
                </a:solidFill>
              </a:rPr>
              <a:t>GTD</a:t>
            </a:r>
            <a:r>
              <a:rPr lang="ru-RU" sz="2400" dirty="0" smtClean="0">
                <a:solidFill>
                  <a:schemeClr val="accent2"/>
                </a:solidFill>
              </a:rPr>
              <a:t> </a:t>
            </a:r>
            <a:r>
              <a:rPr lang="en-US" sz="2400" dirty="0" smtClean="0">
                <a:solidFill>
                  <a:schemeClr val="accent2"/>
                </a:solidFill>
              </a:rPr>
              <a:t>systems</a:t>
            </a:r>
            <a:endParaRPr lang="ru-RU" sz="2400" dirty="0">
              <a:solidFill>
                <a:schemeClr val="accent2"/>
              </a:solidFill>
            </a:endParaRPr>
          </a:p>
        </p:txBody>
      </p:sp>
      <p:cxnSp>
        <p:nvCxnSpPr>
          <p:cNvPr id="13" name="Прямая со стрелкой 12"/>
          <p:cNvCxnSpPr>
            <a:stCxn id="7" idx="6"/>
          </p:cNvCxnSpPr>
          <p:nvPr/>
        </p:nvCxnSpPr>
        <p:spPr>
          <a:xfrm>
            <a:off x="2483768" y="766982"/>
            <a:ext cx="864096" cy="378042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flipV="1">
            <a:off x="2267744" y="1737951"/>
            <a:ext cx="1080120" cy="394905"/>
          </a:xfrm>
          <a:prstGeom prst="straightConnector1">
            <a:avLst/>
          </a:prstGeom>
          <a:ln w="19050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>
            <a:endCxn id="6" idx="3"/>
          </p:cNvCxnSpPr>
          <p:nvPr/>
        </p:nvCxnSpPr>
        <p:spPr>
          <a:xfrm flipH="1">
            <a:off x="2267744" y="1896965"/>
            <a:ext cx="1152128" cy="453054"/>
          </a:xfrm>
          <a:prstGeom prst="straightConnector1">
            <a:avLst/>
          </a:prstGeom>
          <a:ln w="19050"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>
            <a:stCxn id="8" idx="1"/>
          </p:cNvCxnSpPr>
          <p:nvPr/>
        </p:nvCxnSpPr>
        <p:spPr>
          <a:xfrm flipH="1">
            <a:off x="5364088" y="766982"/>
            <a:ext cx="1296144" cy="378042"/>
          </a:xfrm>
          <a:prstGeom prst="straightConnector1">
            <a:avLst/>
          </a:prstGeom>
          <a:ln w="190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>
            <a:stCxn id="1031" idx="1"/>
            <a:endCxn id="1030" idx="3"/>
          </p:cNvCxnSpPr>
          <p:nvPr/>
        </p:nvCxnSpPr>
        <p:spPr>
          <a:xfrm flipH="1" flipV="1">
            <a:off x="5446935" y="1624160"/>
            <a:ext cx="1213297" cy="681544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Прямоугольник 23"/>
          <p:cNvSpPr/>
          <p:nvPr/>
        </p:nvSpPr>
        <p:spPr>
          <a:xfrm>
            <a:off x="107504" y="3068960"/>
            <a:ext cx="8928992" cy="3672408"/>
          </a:xfrm>
          <a:prstGeom prst="rect">
            <a:avLst/>
          </a:pr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38" name="Picture 14" descr="C:\Documents and Settings\gHOSST\Рабочий стол\5800-1-1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1366" y="3177901"/>
            <a:ext cx="1421268" cy="19355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9" name="Picture 15" descr="C:\Documents and Settings\gHOSST\Рабочий стол\5800-1-2.pn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76" y="4494248"/>
            <a:ext cx="1589715" cy="21649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C:\Documents and Settings\gHOSST\Рабочий стол\5800-1-3.pn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2765" y="4494248"/>
            <a:ext cx="1589715" cy="21649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Стрелка углом 24"/>
          <p:cNvSpPr/>
          <p:nvPr/>
        </p:nvSpPr>
        <p:spPr>
          <a:xfrm rot="5400000">
            <a:off x="6405193" y="2234437"/>
            <a:ext cx="788663" cy="3033782"/>
          </a:xfrm>
          <a:prstGeom prst="bentArrow">
            <a:avLst/>
          </a:prstGeom>
          <a:solidFill>
            <a:srgbClr val="FFFF00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6" name="Стрелка углом 25"/>
          <p:cNvSpPr/>
          <p:nvPr/>
        </p:nvSpPr>
        <p:spPr>
          <a:xfrm rot="5400000" flipV="1">
            <a:off x="1914271" y="2198564"/>
            <a:ext cx="788400" cy="3105790"/>
          </a:xfrm>
          <a:prstGeom prst="bentArrow">
            <a:avLst>
              <a:gd name="adj1" fmla="val 22273"/>
              <a:gd name="adj2" fmla="val 25000"/>
              <a:gd name="adj3" fmla="val 25000"/>
              <a:gd name="adj4" fmla="val 43750"/>
            </a:avLst>
          </a:prstGeom>
          <a:solidFill>
            <a:srgbClr val="25FB58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1026" name="Picture 2" descr="C:\Documents and Settings\gHOSST\Рабочий стол\antenna_dish.png (800×800).png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9644" y="5445224"/>
            <a:ext cx="1004712" cy="1004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619672" y="3683990"/>
            <a:ext cx="1008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smtClean="0">
                <a:solidFill>
                  <a:srgbClr val="25FB5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Home</a:t>
            </a:r>
            <a:endParaRPr lang="ru-RU" sz="2400" b="1" u="sng" dirty="0">
              <a:solidFill>
                <a:srgbClr val="25FB5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186384" y="3683995"/>
            <a:ext cx="947695" cy="461665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r>
              <a:rPr lang="en-US" sz="2400" b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Office</a:t>
            </a:r>
            <a:endParaRPr lang="ru-RU" sz="2400" b="1" u="sng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367524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405</TotalTime>
  <Words>48</Words>
  <Application>Microsoft Office PowerPoint</Application>
  <PresentationFormat>Экран (4:3)</PresentationFormat>
  <Paragraphs>21</Paragraphs>
  <Slides>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Презентация PowerPoint</vt:lpstr>
    </vt:vector>
  </TitlesOfParts>
  <Company>HeLLSoNG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gHOSST</dc:creator>
  <cp:lastModifiedBy>gHOSST</cp:lastModifiedBy>
  <cp:revision>27</cp:revision>
  <dcterms:created xsi:type="dcterms:W3CDTF">2011-04-17T08:53:37Z</dcterms:created>
  <dcterms:modified xsi:type="dcterms:W3CDTF">2011-04-22T11:06:42Z</dcterms:modified>
</cp:coreProperties>
</file>